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63A1FB-DB38-B094-6986-6C4655E8F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D34703-571D-613A-8BFC-31F7680E8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1733176"/>
            <a:ext cx="9144000" cy="2387600"/>
          </a:xfrm>
        </p:spPr>
        <p:txBody>
          <a:bodyPr>
            <a:normAutofit fontScale="90000"/>
          </a:bodyPr>
          <a:lstStyle/>
          <a:p>
            <a:pPr rtl="1">
              <a:lnSpc>
                <a:spcPct val="200000"/>
              </a:lnSpc>
            </a:pPr>
            <a:r>
              <a:rPr lang="ar-AE" dirty="0"/>
              <a:t>واجبات وحدة </a:t>
            </a:r>
            <a:br>
              <a:rPr lang="ar-AE" dirty="0"/>
            </a:br>
            <a:r>
              <a:rPr lang="ar-AE" dirty="0"/>
              <a:t>مهارات إعادة التدوير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D50C93-5BDC-F8C4-BD3C-608EF23DD385}"/>
              </a:ext>
            </a:extLst>
          </p:cNvPr>
          <p:cNvSpPr/>
          <p:nvPr/>
        </p:nvSpPr>
        <p:spPr>
          <a:xfrm>
            <a:off x="4002742" y="4924613"/>
            <a:ext cx="3917576" cy="860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3600" b="1" dirty="0">
                <a:solidFill>
                  <a:srgbClr val="C00000"/>
                </a:solidFill>
              </a:rPr>
              <a:t>الدرس الثالث</a:t>
            </a:r>
            <a:endParaRPr lang="en-GB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5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817" y="1417638"/>
            <a:ext cx="8162365" cy="8867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الثالث</a:t>
            </a:r>
            <a:b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800" b="1" dirty="0">
                <a:solidFill>
                  <a:srgbClr val="00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يُميز أشكال وأنواع إطارات وعجلات السيارات التي سيعيد تدويرها</a:t>
            </a:r>
            <a:endParaRPr lang="en-GB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2636464" y="2714019"/>
            <a:ext cx="6614272" cy="7048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واجب منزلي / </a:t>
            </a: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تصوير عجلات السيارات الموجودة في المنزل </a:t>
            </a:r>
            <a:r>
              <a:rPr lang="ar-AE" sz="24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.</a:t>
            </a:r>
            <a:endParaRPr lang="en-GB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Δυσπιστία τριπλούς Πείτε άκρη camera gif transparent Παιδιά Στασίδι  Πειράζοντας">
            <a:extLst>
              <a:ext uri="{FF2B5EF4-FFF2-40B4-BE49-F238E27FC236}">
                <a16:creationId xmlns:a16="http://schemas.microsoft.com/office/drawing/2014/main" id="{1786CA14-6D62-B2B8-BED0-DAB0394C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976" y="3885033"/>
            <a:ext cx="2693895" cy="269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Sakkal Majalla</vt:lpstr>
      <vt:lpstr>Office Theme</vt:lpstr>
      <vt:lpstr>واجبات وحدة  مهارات إعادة التدوير</vt:lpstr>
      <vt:lpstr>الدرس الثالث يُميز أشكال وأنواع إطارات وعجلات السيارات التي سيعيد تدويرها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Mansoor Mohammed Nasser AlFarsi</cp:lastModifiedBy>
  <cp:revision>4</cp:revision>
  <dcterms:created xsi:type="dcterms:W3CDTF">2023-07-03T20:07:26Z</dcterms:created>
  <dcterms:modified xsi:type="dcterms:W3CDTF">2024-01-02T07:44:23Z</dcterms:modified>
</cp:coreProperties>
</file>